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2E80-5ABD-45B2-9F07-D2C98EC2CFFF}" type="datetimeFigureOut">
              <a:rPr lang="cs-CZ" smtClean="0"/>
              <a:t>3.10.2013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079CF-4787-4E9E-A462-CE866D504EFD}" type="slidenum">
              <a:rPr lang="cs-CZ" smtClean="0"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2E80-5ABD-45B2-9F07-D2C98EC2CFFF}" type="datetimeFigureOut">
              <a:rPr lang="cs-CZ" smtClean="0"/>
              <a:t>3.10.2013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079CF-4787-4E9E-A462-CE866D504EF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2E80-5ABD-45B2-9F07-D2C98EC2CFFF}" type="datetimeFigureOut">
              <a:rPr lang="cs-CZ" smtClean="0"/>
              <a:t>3.10.2013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079CF-4787-4E9E-A462-CE866D504EF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2E80-5ABD-45B2-9F07-D2C98EC2CFFF}" type="datetimeFigureOut">
              <a:rPr lang="cs-CZ" smtClean="0"/>
              <a:t>3.10.2013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079CF-4787-4E9E-A462-CE866D504EF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2E80-5ABD-45B2-9F07-D2C98EC2CFFF}" type="datetimeFigureOut">
              <a:rPr lang="cs-CZ" smtClean="0"/>
              <a:t>3.10.2013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079CF-4787-4E9E-A462-CE866D504EFD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2E80-5ABD-45B2-9F07-D2C98EC2CFFF}" type="datetimeFigureOut">
              <a:rPr lang="cs-CZ" smtClean="0"/>
              <a:t>3.10.2013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079CF-4787-4E9E-A462-CE866D504EFD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2E80-5ABD-45B2-9F07-D2C98EC2CFFF}" type="datetimeFigureOut">
              <a:rPr lang="cs-CZ" smtClean="0"/>
              <a:t>3.10.2013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079CF-4787-4E9E-A462-CE866D504EFD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2E80-5ABD-45B2-9F07-D2C98EC2CFFF}" type="datetimeFigureOut">
              <a:rPr lang="cs-CZ" smtClean="0"/>
              <a:t>3.10.2013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079CF-4787-4E9E-A462-CE866D504EF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2E80-5ABD-45B2-9F07-D2C98EC2CFFF}" type="datetimeFigureOut">
              <a:rPr lang="cs-CZ" smtClean="0"/>
              <a:t>3.10.2013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079CF-4787-4E9E-A462-CE866D504EF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2E80-5ABD-45B2-9F07-D2C98EC2CFFF}" type="datetimeFigureOut">
              <a:rPr lang="cs-CZ" smtClean="0"/>
              <a:t>3.10.2013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079CF-4787-4E9E-A462-CE866D504EF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2E80-5ABD-45B2-9F07-D2C98EC2CFFF}" type="datetimeFigureOut">
              <a:rPr lang="cs-CZ" smtClean="0"/>
              <a:t>3.10.2013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079CF-4787-4E9E-A462-CE866D504EF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CE62E80-5ABD-45B2-9F07-D2C98EC2CFFF}" type="datetimeFigureOut">
              <a:rPr lang="cs-CZ" smtClean="0"/>
              <a:t>3.10.2013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E9079CF-4787-4E9E-A462-CE866D504EFD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cojeco.cz/Attach/photos/pers3948675b8d76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88640"/>
            <a:ext cx="4686300" cy="489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1691680" y="5373216"/>
            <a:ext cx="584852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600" dirty="0" smtClean="0"/>
              <a:t>František Hrubín</a:t>
            </a:r>
            <a:endParaRPr lang="cs-CZ" sz="6600" dirty="0"/>
          </a:p>
        </p:txBody>
      </p:sp>
    </p:spTree>
    <p:extLst>
      <p:ext uri="{BB962C8B-B14F-4D97-AF65-F5344CB8AC3E}">
        <p14:creationId xmlns:p14="http://schemas.microsoft.com/office/powerpoint/2010/main" val="10499887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07295" y="332656"/>
            <a:ext cx="763284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400" dirty="0" smtClean="0"/>
              <a:t>František Hrubín byl autorem veršů a pohádek pro děti, dramatik, prozaik a překladatel.</a:t>
            </a:r>
            <a:endParaRPr lang="cs-CZ" sz="4400" dirty="0"/>
          </a:p>
        </p:txBody>
      </p:sp>
      <p:sp>
        <p:nvSpPr>
          <p:cNvPr id="3" name="Obdélník 2"/>
          <p:cNvSpPr/>
          <p:nvPr/>
        </p:nvSpPr>
        <p:spPr>
          <a:xfrm>
            <a:off x="683568" y="3033534"/>
            <a:ext cx="7656575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400" dirty="0" smtClean="0"/>
              <a:t>V Praze vystudoval Hrubín gymnázium, studia na PF UK a FF UK nedokončil.</a:t>
            </a:r>
            <a:endParaRPr lang="cs-CZ" sz="4400" dirty="0"/>
          </a:p>
        </p:txBody>
      </p:sp>
      <p:sp>
        <p:nvSpPr>
          <p:cNvPr id="4" name="Obdélník 3"/>
          <p:cNvSpPr/>
          <p:nvPr/>
        </p:nvSpPr>
        <p:spPr>
          <a:xfrm>
            <a:off x="683568" y="5157192"/>
            <a:ext cx="756084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400" dirty="0" smtClean="0"/>
              <a:t>Pracoval jako knihovník a věnoval se především poezii.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40592106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11560" y="3140968"/>
            <a:ext cx="734481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400" dirty="0" smtClean="0"/>
              <a:t>Z iniciativy Františka Hrubína vznikl časopis pro nejmenší děti Mateřídouška .</a:t>
            </a:r>
            <a:endParaRPr lang="cs-CZ" sz="4400" dirty="0"/>
          </a:p>
        </p:txBody>
      </p:sp>
      <p:sp>
        <p:nvSpPr>
          <p:cNvPr id="3" name="Obdélník 2"/>
          <p:cNvSpPr/>
          <p:nvPr/>
        </p:nvSpPr>
        <p:spPr>
          <a:xfrm>
            <a:off x="728758" y="260648"/>
            <a:ext cx="743312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400" dirty="0" smtClean="0"/>
              <a:t>Oženil se a narození dcery a syna bylo jedním z podnětů pro řadu veršů a próz pro děti.</a:t>
            </a:r>
            <a:br>
              <a:rPr lang="cs-CZ" sz="4400" dirty="0" smtClean="0"/>
            </a:br>
            <a:r>
              <a:rPr lang="cs-CZ" sz="4400" dirty="0" smtClean="0"/>
              <a:t/>
            </a:r>
            <a:br>
              <a:rPr lang="cs-CZ" sz="4400" dirty="0" smtClean="0"/>
            </a:b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26310827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eithne.pise.cz/img/15299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2857500" cy="3476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knihy.abz.cz/imgs/products/img_277822_mai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0"/>
            <a:ext cx="2095500" cy="331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www.antikvariat-bohumin.cz/images_zbozi/11842_1_big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852936"/>
            <a:ext cx="307657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28360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antikvariat-praha.cz/images/Foto/detske/10368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412776"/>
            <a:ext cx="4896544" cy="3378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04542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13</TotalTime>
  <Words>39</Words>
  <Application>Microsoft Office PowerPoint</Application>
  <PresentationFormat>Předvádění na obrazovce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Exekutivní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Pavla Staňková</dc:creator>
  <cp:lastModifiedBy>Pavla Staňková</cp:lastModifiedBy>
  <cp:revision>2</cp:revision>
  <dcterms:created xsi:type="dcterms:W3CDTF">2013-10-03T10:17:46Z</dcterms:created>
  <dcterms:modified xsi:type="dcterms:W3CDTF">2013-10-03T10:31:35Z</dcterms:modified>
</cp:coreProperties>
</file>